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дносложные слова из закрытого слога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585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967">
        <p:fade/>
      </p:transition>
    </mc:Choice>
    <mc:Fallback>
      <p:transition spd="med" advTm="49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1552" y="609599"/>
            <a:ext cx="7727577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639671" y="5791201"/>
            <a:ext cx="4500282" cy="79785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кит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553" y="259976"/>
            <a:ext cx="7727576" cy="553122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1206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78">
        <p:fade/>
      </p:transition>
    </mc:Choice>
    <mc:Fallback>
      <p:transition spd="med" advTm="507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3952" y="609599"/>
            <a:ext cx="7951695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612775" y="5513295"/>
            <a:ext cx="5235389" cy="106679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953" y="224119"/>
            <a:ext cx="7951694" cy="528917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485316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999">
        <p:fade/>
      </p:transition>
    </mc:Choice>
    <mc:Fallback>
      <p:transition spd="med" advTm="499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0424" y="493057"/>
            <a:ext cx="4862079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361765" y="5504329"/>
            <a:ext cx="5334000" cy="8247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ww.fonstola.ru/download.php?file=201111/1400x1050/fonstola.ru-511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387" y="322729"/>
            <a:ext cx="7458637" cy="51816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745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63">
        <p:fade/>
      </p:transition>
    </mc:Choice>
    <mc:Fallback>
      <p:transition spd="med" advTm="506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8776" y="609599"/>
            <a:ext cx="7790330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863787" y="5558119"/>
            <a:ext cx="4634753" cy="94129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776" y="322729"/>
            <a:ext cx="7790330" cy="523539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449509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911">
        <p:fade/>
      </p:transition>
    </mc:Choice>
    <mc:Fallback>
      <p:transition spd="med" advTm="491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2894" y="609599"/>
            <a:ext cx="7476565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67953" y="5629835"/>
            <a:ext cx="4652682" cy="8516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670" y="277906"/>
            <a:ext cx="7862047" cy="535192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33698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23">
        <p:fade/>
      </p:transition>
    </mc:Choice>
    <mc:Fallback>
      <p:transition spd="med" advTm="502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9128" y="609599"/>
            <a:ext cx="8202707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016188" y="5791199"/>
            <a:ext cx="4527178" cy="85164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дуб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906" y="224117"/>
            <a:ext cx="8641976" cy="556708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31368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39">
        <p:fade/>
      </p:transition>
    </mc:Choice>
    <mc:Fallback>
      <p:transition spd="med" advTm="503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858" y="609599"/>
            <a:ext cx="8597153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424518" y="5898776"/>
            <a:ext cx="5217458" cy="72614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858" y="331694"/>
            <a:ext cx="8597153" cy="556708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22096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160">
        <p:fade/>
      </p:transition>
    </mc:Choice>
    <mc:Fallback>
      <p:transition spd="med" advTm="516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906" y="609599"/>
            <a:ext cx="8408894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899647" y="5585011"/>
            <a:ext cx="4572000" cy="90543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89" y="242047"/>
            <a:ext cx="8480611" cy="525331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305721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263">
        <p:fade/>
      </p:transition>
    </mc:Choice>
    <mc:Fallback>
      <p:transition spd="med" advTm="526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48</TotalTime>
  <Words>13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Капля</vt:lpstr>
      <vt:lpstr>Односложные слова из закрытого слога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Односложные слова</dc:title>
  <dc:creator>Учетная запись Майкрософт</dc:creator>
  <cp:lastModifiedBy>Учетная запись Майкрософт</cp:lastModifiedBy>
  <cp:revision>4</cp:revision>
  <dcterms:created xsi:type="dcterms:W3CDTF">2020-04-23T17:58:51Z</dcterms:created>
  <dcterms:modified xsi:type="dcterms:W3CDTF">2020-04-23T18:47:25Z</dcterms:modified>
</cp:coreProperties>
</file>